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Corbel" pitchFamily="34" charset="0"/>
      <p:regular r:id="rId14"/>
      <p:bold r:id="rId15"/>
      <p:italic r:id="rId16"/>
      <p:boldItalic r:id="rId17"/>
    </p:embeddedFont>
    <p:embeddedFont>
      <p:font typeface="Comic Sans MS" pitchFamily="66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arto-ESO" initials="C" lastIdx="1" clrIdx="0">
    <p:extLst>
      <p:ext uri="{19B8F6BF-5375-455C-9EA6-DF929625EA0E}">
        <p15:presenceInfo xmlns="" xmlns:p15="http://schemas.microsoft.com/office/powerpoint/2012/main" userId="Cuarto-ES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4622" autoAdjust="0"/>
  </p:normalViewPr>
  <p:slideViewPr>
    <p:cSldViewPr snapToGrid="0">
      <p:cViewPr varScale="1">
        <p:scale>
          <a:sx n="99" d="100"/>
          <a:sy n="99" d="100"/>
        </p:scale>
        <p:origin x="-324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15813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4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3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96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23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23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230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23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67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06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99118" y="1371600"/>
            <a:ext cx="6173700" cy="2171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5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799117" y="3600450"/>
            <a:ext cx="6173700" cy="914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ctr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ctr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ctr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ctr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 rot="5400000">
            <a:off x="3025334" y="-454500"/>
            <a:ext cx="3086100" cy="685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5315693" y="1828650"/>
            <a:ext cx="4229100" cy="114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800099" y="-372149"/>
            <a:ext cx="4229100" cy="554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8879" y="1428750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73104" y="1428750"/>
            <a:ext cx="3315599" cy="308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94917" y="1885950"/>
            <a:ext cx="6521100" cy="2114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3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99117" y="4057650"/>
            <a:ext cx="6517200" cy="457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42105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142105" y="2057400"/>
            <a:ext cx="3313200" cy="245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688616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4"/>
          </p:nvPr>
        </p:nvSpPr>
        <p:spPr>
          <a:xfrm>
            <a:off x="4688616" y="2057400"/>
            <a:ext cx="3313200" cy="245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91909" y="1428750"/>
            <a:ext cx="2698200" cy="2000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714527" y="514350"/>
            <a:ext cx="4801800" cy="4000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799117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3714527" y="514350"/>
            <a:ext cx="4801800" cy="40005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791909" y="1428750"/>
            <a:ext cx="2698200" cy="2000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799117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40740"/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lang="es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907675" y="1149725"/>
            <a:ext cx="3171900" cy="11229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>
                <a:solidFill>
                  <a:srgbClr val="FF0A86"/>
                </a:solidFill>
              </a:rPr>
              <a:t>a-Home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907675" y="3471850"/>
            <a:ext cx="3850200" cy="10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chemeClr val="accent4"/>
                </a:solidFill>
              </a:rPr>
              <a:t>Proyecto de Robotica 2017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</a:rPr>
              <a:t>-Jorgue Falquina                  -Jaime Merino     </a:t>
            </a: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</a:rPr>
              <a:t>-Álvaro Rosado                    -Roberto Méndez</a:t>
            </a:r>
          </a:p>
        </p:txBody>
      </p:sp>
      <p:pic>
        <p:nvPicPr>
          <p:cNvPr id="83" name="Shape 83" descr="149444190768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400" y="90000"/>
            <a:ext cx="3533708" cy="2120224"/>
          </a:xfrm>
          <a:prstGeom prst="rect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9"/>
    </mc:Choice>
    <mc:Fallback>
      <p:transition spd="slow" advTm="523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6" descr="149444190768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42" y="2415941"/>
            <a:ext cx="3593078" cy="222878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Shape 114" descr="14944333980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80" y="366077"/>
            <a:ext cx="3901433" cy="215574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46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5"/>
    </mc:Choice>
    <mc:Fallback>
      <p:transition spd="slow" advTm="587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3" descr="1494433337929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199" y="444008"/>
            <a:ext cx="3331412" cy="208743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Shape 117" descr="14944419065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622" y="2531443"/>
            <a:ext cx="4041539" cy="217312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01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3"/>
    </mc:Choice>
    <mc:Fallback>
      <p:transition spd="slow" advTm="645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Objetivo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La a-Home consiste en una casa domótica con la capacidad de adaptarse dependiendo de las necesidades de cada usuario.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s" sz="2000" b="1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Proceso de realización del proyecto	 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Para la construcción de la maqueta hemos utilizado herramientas tales como impresora 3D y cortadora laser, controladas por el software  de Sketchup bajo la licencia gratuita para el uso escolar.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La casa cuenta con sensores variados para hacer que la estancia del inquilono en ella sea agradable para sus sentidos.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Funcionamiento puerta</a:t>
            </a:r>
            <a:endParaRPr lang="es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145707" y="1435824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El inquilino acerca la tarjeta al lector y si esta es válida, la puerta se abre, permitiéndole el acceso a la casa. Si se pasa 3 veces una tarjeta incorrecta, salta la alarma la cual solo se apaga si un propietario accede a la casa.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Funcionamiento iluminación interior</a:t>
            </a:r>
            <a:endParaRPr lang="es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145707" y="1435824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La casa cuenta con sensores de movimiento PIR, por lo tanto cuando el inquilino entre a una habitación, la luz se encenderá. Cuando salga se apagará, minimizando así el gasto energético y maximizando la comodidad.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6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47023" y="285750"/>
            <a:ext cx="7459579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Funcionamiento sensor de temperatura y humedad</a:t>
            </a:r>
            <a:endParaRPr lang="es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145707" y="1435824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El sensor de temperatura y humedad recoge mediciones constantemente y las muestra en el display.</a:t>
            </a:r>
          </a:p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Si la temperatura aumenta por encima de 30ºC se activan los ventiladores de la casa, bajando así la temperatura.</a:t>
            </a:r>
            <a:endParaRPr lang="es"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6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Funcionamiento farolas exteriores</a:t>
            </a:r>
            <a:endParaRPr lang="es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145707" y="1435824"/>
            <a:ext cx="6852600" cy="30861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La casa dispone de cuatro sensores LDR en cada lado. Cuando todos ellos detectan un nivel bajo de luminosidad, por lo tanto es de noche, las farolas exteriores se encienden.</a:t>
            </a:r>
            <a:endParaRPr lang="es" dirty="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6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0510_192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1"/>
    </mc:Choice>
    <mc:Fallback>
      <p:transition spd="slow" advTm="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12" descr="14944313743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59204" cy="223466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Shape 115" descr="149444189651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592" y="2030931"/>
            <a:ext cx="5428648" cy="278383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Shape 107"/>
          <p:cNvSpPr txBox="1"/>
          <p:nvPr/>
        </p:nvSpPr>
        <p:spPr>
          <a:xfrm>
            <a:off x="6618100" y="77600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000" b="1" dirty="0">
                <a:solidFill>
                  <a:srgbClr val="FFE599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Proyecto: a-Home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124" y="4287449"/>
            <a:ext cx="1906825" cy="7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9"/>
    </mc:Choice>
    <mc:Fallback>
      <p:transition spd="slow" advTm="623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301</Words>
  <Application>Microsoft Office PowerPoint</Application>
  <PresentationFormat>Presentación en pantalla (16:9)</PresentationFormat>
  <Paragraphs>29</Paragraphs>
  <Slides>11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Corbel</vt:lpstr>
      <vt:lpstr>Comic Sans MS</vt:lpstr>
      <vt:lpstr>Túnel azul digital 16 × 9</vt:lpstr>
      <vt:lpstr>a-Home</vt:lpstr>
      <vt:lpstr>Objetivo</vt:lpstr>
      <vt:lpstr>Proceso de realización del proyecto  </vt:lpstr>
      <vt:lpstr>Funcionamiento puerta</vt:lpstr>
      <vt:lpstr>Funcionamiento iluminación interior</vt:lpstr>
      <vt:lpstr>Funcionamiento sensor de temperatura y humedad</vt:lpstr>
      <vt:lpstr>Funcionamiento farolas exteriores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a-Home</dc:title>
  <cp:lastModifiedBy>Invitado</cp:lastModifiedBy>
  <cp:revision>7</cp:revision>
  <dcterms:modified xsi:type="dcterms:W3CDTF">2017-05-23T15:11:15Z</dcterms:modified>
</cp:coreProperties>
</file>